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18" r:id="rId2"/>
  </p:sldMasterIdLst>
  <p:notesMasterIdLst>
    <p:notesMasterId r:id="rId11"/>
  </p:notesMasterIdLst>
  <p:sldIdLst>
    <p:sldId id="256" r:id="rId3"/>
    <p:sldId id="269" r:id="rId4"/>
    <p:sldId id="259" r:id="rId5"/>
    <p:sldId id="268" r:id="rId6"/>
    <p:sldId id="263" r:id="rId7"/>
    <p:sldId id="266" r:id="rId8"/>
    <p:sldId id="265" r:id="rId9"/>
    <p:sldId id="267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85" autoAdjust="0"/>
    <p:restoredTop sz="90931" autoAdjust="0"/>
  </p:normalViewPr>
  <p:slideViewPr>
    <p:cSldViewPr>
      <p:cViewPr varScale="1">
        <p:scale>
          <a:sx n="78" d="100"/>
          <a:sy n="78" d="100"/>
        </p:scale>
        <p:origin x="172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2D0941C-ECBE-4C9C-B9E0-190212A41071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85498600-8A31-4F3D-922F-01572A90616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67668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905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3908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2097430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61158786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920632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43" r:id="rId2"/>
    <p:sldLayoutId id="2147483745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6" r:id="rId1"/>
    <p:sldLayoutId id="2147483747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H625  </a:t>
            </a:r>
            <a:r>
              <a:rPr lang="zh-TW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今日召你</a:t>
            </a:r>
            <a:r>
              <a:rPr lang="en-US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CALLING TODAY (1/4)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耶穌發慈聲要召你回來，</a:t>
            </a:r>
            <a:endParaRPr lang="en-US" altLang="zh-TW" sz="3200" dirty="0">
              <a:solidFill>
                <a:srgbClr val="FFFFFF"/>
              </a:solidFill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  <a:ea typeface="華康標楷體" pitchFamily="65" charset="-120"/>
              </a:rPr>
              <a:t>Jesus is tenderly calling you home, </a:t>
            </a:r>
          </a:p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今日召你！今日召你！</a:t>
            </a:r>
          </a:p>
          <a:p>
            <a:pPr algn="ctr"/>
            <a:r>
              <a:rPr lang="en-US" altLang="zh-TW" sz="2800" dirty="0">
                <a:solidFill>
                  <a:srgbClr val="FFFFFF"/>
                </a:solidFill>
                <a:ea typeface="華康標楷體" pitchFamily="65" charset="-120"/>
              </a:rPr>
              <a:t>Calling today, calling today, </a:t>
            </a:r>
          </a:p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為何仍迷蒙，遠離主慈懷，</a:t>
            </a:r>
          </a:p>
          <a:p>
            <a:pPr algn="ctr"/>
            <a:r>
              <a:rPr lang="en-US" altLang="zh-TW" sz="2800" dirty="0">
                <a:solidFill>
                  <a:srgbClr val="FFFFFF"/>
                </a:solidFill>
                <a:ea typeface="華康標楷體" pitchFamily="65" charset="-120"/>
              </a:rPr>
              <a:t>Why from the sunshine of love will you roam</a:t>
            </a:r>
          </a:p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終日流蕩在苦地？</a:t>
            </a:r>
          </a:p>
          <a:p>
            <a:pPr algn="ctr"/>
            <a:r>
              <a:rPr lang="en-US" altLang="zh-TW" sz="2800" dirty="0">
                <a:solidFill>
                  <a:srgbClr val="FFFFFF"/>
                </a:solidFill>
                <a:ea typeface="華康標楷體" pitchFamily="65" charset="-120"/>
              </a:rPr>
              <a:t>Farther and farther away?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2816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今日召你！今日召你！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/>
            <a:r>
              <a:rPr lang="en-US" altLang="zh-TW" sz="2800" dirty="0">
                <a:ea typeface="華康標楷體" pitchFamily="65" charset="-120"/>
              </a:rPr>
              <a:t>Calling today, calling today,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耶穌今召你，今日發慈聲呼召你！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Jesus is calling, is tenderly calling today.</a:t>
            </a:r>
          </a:p>
          <a:p>
            <a:pPr algn="ctr" eaLnBrk="1" hangingPunct="1"/>
            <a:endParaRPr lang="en-US" altLang="zh-TW" sz="2800" dirty="0">
              <a:ea typeface="華康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8758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5375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耶穌在呼召勞者來得息，</a:t>
            </a:r>
          </a:p>
          <a:p>
            <a:pPr algn="ctr" eaLnBrk="1" hangingPunct="1"/>
            <a:r>
              <a:rPr lang="en-US" altLang="zh-TW" sz="2800" dirty="0">
                <a:ea typeface="華康標楷體" pitchFamily="65" charset="-120"/>
              </a:rPr>
              <a:t>Jesus is calling the weary to rest,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今日召你，今日召你！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ea typeface="華康標楷體" pitchFamily="65" charset="-120"/>
              </a:rPr>
              <a:t>Calling today! calling today! 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重擔卸給祂，無倚成有倚，</a:t>
            </a:r>
          </a:p>
          <a:p>
            <a:pPr algn="ctr" eaLnBrk="1" hangingPunct="1"/>
            <a:r>
              <a:rPr lang="en-US" altLang="zh-TW" sz="2800" dirty="0">
                <a:ea typeface="華康標楷體" pitchFamily="65" charset="-120"/>
              </a:rPr>
              <a:t>Bring Him thy burden and thou shalt be blest;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祂要歡迎不絕棄。</a:t>
            </a:r>
          </a:p>
          <a:p>
            <a:pPr algn="ctr" eaLnBrk="1" hangingPunct="1"/>
            <a:r>
              <a:rPr lang="en-US" altLang="zh-TW" sz="2800" dirty="0">
                <a:ea typeface="華康標楷體" pitchFamily="65" charset="-120"/>
              </a:rPr>
              <a:t>He will not turn thee away.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2816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今日召你！今日召你！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/>
            <a:r>
              <a:rPr lang="en-US" altLang="zh-TW" sz="2800" dirty="0">
                <a:ea typeface="華康標楷體" pitchFamily="65" charset="-120"/>
              </a:rPr>
              <a:t>Calling today, calling today,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耶穌今召你，今日發慈聲呼召你！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Jesus is calling, is tenderly calling today.</a:t>
            </a:r>
          </a:p>
          <a:p>
            <a:pPr algn="ctr" eaLnBrk="1" hangingPunct="1"/>
            <a:endParaRPr lang="en-US" altLang="zh-TW" sz="2800" dirty="0">
              <a:ea typeface="華康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18971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耶穌在等待你來得赦免，</a:t>
            </a:r>
          </a:p>
          <a:p>
            <a:pPr algn="ctr" eaLnBrk="1" hangingPunct="1"/>
            <a:r>
              <a:rPr lang="en-US" altLang="zh-TW" sz="2800" dirty="0">
                <a:ea typeface="華康標楷體" pitchFamily="65" charset="-120"/>
              </a:rPr>
              <a:t>Jesus is waiting, O come to Him now! 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今日等你，今日等你！ </a:t>
            </a:r>
            <a:endParaRPr lang="en-US" altLang="zh-TW" sz="32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ea typeface="華康標楷體" pitchFamily="65" charset="-120"/>
              </a:rPr>
              <a:t>Waiting today! Waiting today!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可帶你罪來，俯伏主腳前；</a:t>
            </a:r>
          </a:p>
          <a:p>
            <a:pPr algn="ctr" eaLnBrk="1" hangingPunct="1"/>
            <a:r>
              <a:rPr lang="en-US" altLang="zh-TW" sz="2800" dirty="0">
                <a:ea typeface="華康標楷體" pitchFamily="65" charset="-120"/>
              </a:rPr>
              <a:t>Come with thy sins, at His feet lowly bow;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現在就來莫遲疑！</a:t>
            </a:r>
          </a:p>
          <a:p>
            <a:pPr algn="ctr" eaLnBrk="1" hangingPunct="1"/>
            <a:r>
              <a:rPr lang="en-US" altLang="zh-TW" sz="2800" dirty="0">
                <a:ea typeface="華康標楷體" pitchFamily="65" charset="-120"/>
              </a:rPr>
              <a:t>Come, and no longer delay.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2816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今日召你！今日召你！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/>
            <a:r>
              <a:rPr lang="en-US" altLang="zh-TW" sz="2800" dirty="0">
                <a:ea typeface="華康標楷體" pitchFamily="65" charset="-120"/>
              </a:rPr>
              <a:t>Calling today, calling today,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耶穌今召你，今日發慈聲呼召你！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Jesus is calling, is tenderly calling today.</a:t>
            </a:r>
          </a:p>
          <a:p>
            <a:pPr algn="ctr" eaLnBrk="1" hangingPunct="1"/>
            <a:endParaRPr lang="en-US" altLang="zh-TW" sz="2800" dirty="0">
              <a:ea typeface="華康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61282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466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耶穌仍呼召，何不就聽從？</a:t>
            </a:r>
          </a:p>
          <a:p>
            <a:pPr algn="ctr" eaLnBrk="1" hangingPunct="1"/>
            <a:r>
              <a:rPr lang="en-US" altLang="zh-TW" sz="2800" dirty="0">
                <a:ea typeface="華康標楷體" pitchFamily="65" charset="-120"/>
              </a:rPr>
              <a:t>Jesus is pleading, O list to His voice! 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今日聽祂！今日聽祂！</a:t>
            </a:r>
            <a:r>
              <a:rPr lang="zh-TW" altLang="en-US" sz="2800" dirty="0">
                <a:latin typeface="標楷體" pitchFamily="65" charset="-120"/>
                <a:ea typeface="標楷體" pitchFamily="65" charset="-120"/>
              </a:rPr>
              <a:t> </a:t>
            </a:r>
            <a:endParaRPr lang="en-US" altLang="zh-TW" sz="2800" dirty="0">
              <a:latin typeface="標楷體" pitchFamily="65" charset="-120"/>
              <a:ea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ea typeface="華康標楷體" pitchFamily="65" charset="-120"/>
              </a:rPr>
              <a:t>Hear Him today! Hear Him today! 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來求告祂名，蒙恩必無窮；</a:t>
            </a:r>
          </a:p>
          <a:p>
            <a:pPr algn="ctr" eaLnBrk="1" hangingPunct="1"/>
            <a:r>
              <a:rPr lang="en-US" altLang="zh-TW" sz="2800" dirty="0">
                <a:ea typeface="華康標楷體" pitchFamily="65" charset="-120"/>
              </a:rPr>
              <a:t>They who believe on His name shall rejoice;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祂要賜福無復加。</a:t>
            </a:r>
          </a:p>
          <a:p>
            <a:pPr algn="ctr" eaLnBrk="1" hangingPunct="1"/>
            <a:r>
              <a:rPr lang="en-US" altLang="zh-TW" sz="2800" dirty="0">
                <a:ea typeface="華康標楷體" pitchFamily="65" charset="-120"/>
              </a:rPr>
              <a:t>Quickly arise, come away!</a:t>
            </a:r>
          </a:p>
          <a:p>
            <a:pPr algn="ctr" eaLnBrk="1" hangingPunct="1"/>
            <a:endParaRPr lang="en-US" altLang="zh-TW" sz="2800" dirty="0">
              <a:ea typeface="華康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6383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zh-CN" altLang="en-US">
                <a:ea typeface="宋体" pitchFamily="2" charset="-122"/>
              </a:rPr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44822"/>
            <a:ext cx="9144000" cy="2816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H625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今日召你！今日召你！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/>
            <a:r>
              <a:rPr lang="en-US" altLang="zh-TW" sz="2800" dirty="0">
                <a:ea typeface="華康標楷體" pitchFamily="65" charset="-120"/>
              </a:rPr>
              <a:t>Calling today, calling today,</a:t>
            </a:r>
          </a:p>
          <a:p>
            <a:pPr algn="ctr"/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耶穌今召你，今日發慈聲呼召你！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 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Jesus is calling, is tenderly calling today.</a:t>
            </a:r>
          </a:p>
          <a:p>
            <a:pPr algn="ctr" eaLnBrk="1" hangingPunct="1"/>
            <a:endParaRPr lang="en-US" altLang="zh-TW" sz="2800" dirty="0">
              <a:ea typeface="華康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34462841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288</TotalTime>
  <Words>474</Words>
  <Application>Microsoft Office PowerPoint</Application>
  <PresentationFormat>On-screen Show (16:9)</PresentationFormat>
  <Paragraphs>64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宋体</vt:lpstr>
      <vt:lpstr>Microsoft JhengHei</vt:lpstr>
      <vt:lpstr>新細明體</vt:lpstr>
      <vt:lpstr>標楷體</vt:lpstr>
      <vt:lpstr>華康標楷體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H625  今日召你  CALLING TODAY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H625 今日召你 CALLING TODAY</dc:title>
  <dc:subject>Hymnary 聖徒詩歌</dc:subject>
  <dc:creator>Fanny J. Crosby</dc:creator>
  <cp:lastModifiedBy>Timothy Liang</cp:lastModifiedBy>
  <cp:revision>48</cp:revision>
  <dcterms:created xsi:type="dcterms:W3CDTF">2001-06-25T21:35:05Z</dcterms:created>
  <dcterms:modified xsi:type="dcterms:W3CDTF">2017-08-06T15:27:47Z</dcterms:modified>
</cp:coreProperties>
</file>